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5159"/>
    <a:srgbClr val="12594C"/>
    <a:srgbClr val="355959"/>
    <a:srgbClr val="356E63"/>
    <a:srgbClr val="469182"/>
    <a:srgbClr val="699D99"/>
    <a:srgbClr val="9AAABA"/>
    <a:srgbClr val="84AF9C"/>
    <a:srgbClr val="607571"/>
    <a:srgbClr val="F5A4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05"/>
    <p:restoredTop sz="94554"/>
  </p:normalViewPr>
  <p:slideViewPr>
    <p:cSldViewPr snapToGrid="0" snapToObjects="1">
      <p:cViewPr varScale="1">
        <p:scale>
          <a:sx n="61" d="100"/>
          <a:sy n="61" d="100"/>
        </p:scale>
        <p:origin x="24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04927-E0B4-2D4B-9A5C-B8F7715B4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EDA83-2AE7-8944-92C2-1F9A311567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817EC-F7B3-FF4F-BF83-1D7C35352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BF04F-B56A-AF40-BD5B-E0B90F477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9A619-7E10-9A42-8C06-AF324FA29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2715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3C22D-A572-8F4E-9E41-49009BCD5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029D8C-CAD8-F149-BB56-5C5A56C1BF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F4-4642-734F-ABCA-8B7B5B098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9FFE2-FECB-884B-A607-477869448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4186D-4183-0D41-90EC-903EB3DE2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6816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276F50-20D9-A94B-9D4F-CF31111E96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CD29FE-D4AC-2445-A7B4-7C3815505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78094-3831-C14C-8545-AB71B7244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0569A-F82D-C644-BDB4-5A570B177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F7A8D-D87C-5E4F-8055-CE569F252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129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AFED2-BCBD-604E-A1F4-CC2E0BBCA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40875-2B28-FD47-9E91-3C2439E0B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D93AA-B70A-A645-B60D-5AF4DF4A1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DC9D4-27D2-D944-B4A6-3D053C058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FA007-3B8D-F745-9393-C77CAB08D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6887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C04DB-2B6D-E54A-88E5-4874BDB76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EBBA48-87BC-284B-A945-FE8537397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62CED-51E7-5B45-AEA9-C7FC1A44A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DB098-5C9E-6341-AABE-2925EF716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1890D-502C-3C4A-B6F2-A0C82CCE1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53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1C647-1038-4A44-9A30-84408FB6B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6FBCA-F97A-1E43-9B66-31EBA347F8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6F1584-C6BA-214A-A5C2-C9D2C8EFE8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9119A-DF3D-1445-B7AF-BD64B31B7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AFB034-3F0A-D047-B1DA-B9A1FDF43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8E34-A98E-F449-B72E-64251D425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1690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8ACFA-673B-494E-A3EC-FF52763F7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98FAF-4E21-AB41-84BE-A041D4BFB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46660D-B12B-9F45-ACEA-F704B4CD8B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0DB031-C6E0-7947-A70E-99D287E122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BA67BE-51AC-3149-A9B1-2D8514E167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2F7F26-29DA-084E-AD89-515B6E16D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095ECD-8F49-2942-A2F1-7861FE524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8FB504-5049-B047-81D2-6B38BC962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554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B9574-1F0E-C642-9AD1-67C1E7737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B5F710-8E70-0B4C-BF95-3F4559962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43D8E9-B834-E540-B27F-C19A347AC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C68E80-CE49-C040-9C8A-27D3196A0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239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E1652A-C8F8-434A-B505-58EB8EC8D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225535-A65C-BD45-836E-5159C97CB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9269B2-81A4-0942-8340-9CF47E877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7487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07D23-93C0-854A-8CDB-20426E222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1BCD4-DADC-344E-A9CC-5A09DB9ED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CC1534-C3BA-D44B-BDF7-93B0BB53D5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96AA1E-DF1B-D34B-936D-7FF1AB7A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30935-9089-A649-B9DB-3B7EED92E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0D62D7-DA29-0247-8B9F-38EA1B82B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32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1C3B-291B-2D47-980B-05834B2CD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F9D9A6-8E51-B847-8635-EB398C0C6D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EE470-CDC6-8B4E-B435-037431679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BB0A7-D6DF-BD4A-87EE-8AE3AC7C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66C57E-1CA5-3447-B424-E29F333CE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E141C3-DC53-0F43-B791-AF1CB2A08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4964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3806C4-3913-B849-8B65-4E71C9848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1E5365-C316-5441-9BAF-735200EA3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2F138-B0D8-914E-955D-2BB1027F20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F49AD-717E-EF46-B3BC-631A21D03E67}" type="datetimeFigureOut">
              <a:rPr lang="en-GB" smtClean="0"/>
              <a:t>07/07/2018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B0073-6C69-3A47-A2DD-6C8A5FC1B8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B5357-4729-3F4E-8A63-AEEB304518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DF699-3A7B-6748-A302-C51EA09D6A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6792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8780CDCA-693C-E74B-8692-5FB9444FB576}"/>
              </a:ext>
            </a:extLst>
          </p:cNvPr>
          <p:cNvGrpSpPr/>
          <p:nvPr/>
        </p:nvGrpSpPr>
        <p:grpSpPr>
          <a:xfrm>
            <a:off x="3082378" y="402281"/>
            <a:ext cx="1957661" cy="5909315"/>
            <a:chOff x="8754516" y="827890"/>
            <a:chExt cx="1957661" cy="5909315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292B9665-5BFD-A24F-BCF8-89F21FE323C3}"/>
                </a:ext>
              </a:extLst>
            </p:cNvPr>
            <p:cNvGrpSpPr/>
            <p:nvPr/>
          </p:nvGrpSpPr>
          <p:grpSpPr>
            <a:xfrm rot="429050">
              <a:off x="9294876" y="857105"/>
              <a:ext cx="879869" cy="5880100"/>
              <a:chOff x="5906169" y="-457199"/>
              <a:chExt cx="1801284" cy="6886574"/>
            </a:xfrm>
          </p:grpSpPr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A9729E4F-821C-7D4E-9C8B-9F9FE52DA1CA}"/>
                  </a:ext>
                </a:extLst>
              </p:cNvPr>
              <p:cNvSpPr/>
              <p:nvPr/>
            </p:nvSpPr>
            <p:spPr>
              <a:xfrm>
                <a:off x="5906169" y="2986088"/>
                <a:ext cx="1800225" cy="3443287"/>
              </a:xfrm>
              <a:prstGeom prst="blockArc">
                <a:avLst>
                  <a:gd name="adj1" fmla="val 10365783"/>
                  <a:gd name="adj2" fmla="val 164876"/>
                  <a:gd name="adj3" fmla="val 340"/>
                </a:avLst>
              </a:prstGeom>
              <a:solidFill>
                <a:srgbClr val="BCBDC1"/>
              </a:solidFill>
              <a:ln w="190500">
                <a:solidFill>
                  <a:srgbClr val="BCBDC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BCBDC1"/>
                  </a:solidFill>
                </a:endParaRPr>
              </a:p>
            </p:txBody>
          </p:sp>
          <p:sp>
            <p:nvSpPr>
              <p:cNvPr id="23" name="Block Arc 22">
                <a:extLst>
                  <a:ext uri="{FF2B5EF4-FFF2-40B4-BE49-F238E27FC236}">
                    <a16:creationId xmlns:a16="http://schemas.microsoft.com/office/drawing/2014/main" id="{2F420B02-DE42-C444-8D00-6F7D423203EC}"/>
                  </a:ext>
                </a:extLst>
              </p:cNvPr>
              <p:cNvSpPr/>
              <p:nvPr/>
            </p:nvSpPr>
            <p:spPr>
              <a:xfrm rot="10800000">
                <a:off x="5907228" y="-457199"/>
                <a:ext cx="1800225" cy="3443287"/>
              </a:xfrm>
              <a:prstGeom prst="blockArc">
                <a:avLst>
                  <a:gd name="adj1" fmla="val 10365783"/>
                  <a:gd name="adj2" fmla="val 164876"/>
                  <a:gd name="adj3" fmla="val 340"/>
                </a:avLst>
              </a:prstGeom>
              <a:solidFill>
                <a:srgbClr val="BCBDC1"/>
              </a:solidFill>
              <a:ln w="190500">
                <a:solidFill>
                  <a:srgbClr val="BCBDC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BCBDC1"/>
                  </a:solidFill>
                </a:endParaRP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A6F6326-6389-7648-9BAD-50C824D6474B}"/>
                </a:ext>
              </a:extLst>
            </p:cNvPr>
            <p:cNvGrpSpPr/>
            <p:nvPr/>
          </p:nvGrpSpPr>
          <p:grpSpPr>
            <a:xfrm>
              <a:off x="8754516" y="827890"/>
              <a:ext cx="1957661" cy="5386090"/>
              <a:chOff x="8754516" y="827890"/>
              <a:chExt cx="1957661" cy="5386090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5917C2C-909F-D24C-B701-6BF4B6299B6D}"/>
                  </a:ext>
                </a:extLst>
              </p:cNvPr>
              <p:cNvSpPr txBox="1"/>
              <p:nvPr/>
            </p:nvSpPr>
            <p:spPr>
              <a:xfrm>
                <a:off x="8754516" y="827890"/>
                <a:ext cx="1957661" cy="53860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34400" dirty="0">
                    <a:solidFill>
                      <a:srgbClr val="205159"/>
                    </a:solidFill>
                    <a:latin typeface="Herculanum" panose="02000505000000020004" pitchFamily="2" charset="77"/>
                  </a:rPr>
                  <a:t>S</a:t>
                </a:r>
                <a:endParaRPr lang="en-GB" sz="3200" dirty="0">
                  <a:solidFill>
                    <a:srgbClr val="205159"/>
                  </a:solidFill>
                  <a:latin typeface="Herculanum" panose="02000505000000020004" pitchFamily="2" charset="7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3F240CC-0591-0448-9586-3065211D8E41}"/>
                  </a:ext>
                </a:extLst>
              </p:cNvPr>
              <p:cNvSpPr txBox="1"/>
              <p:nvPr/>
            </p:nvSpPr>
            <p:spPr>
              <a:xfrm rot="960441">
                <a:off x="9245928" y="1943580"/>
                <a:ext cx="828795" cy="31547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19900" dirty="0">
                    <a:solidFill>
                      <a:schemeClr val="accent2"/>
                    </a:solidFill>
                    <a:latin typeface="Herculanum" panose="02000505000000020004" pitchFamily="2" charset="77"/>
                    <a:ea typeface="Baskerville" panose="02020502070401020303" pitchFamily="18" charset="0"/>
                  </a:rPr>
                  <a:t>3</a:t>
                </a:r>
              </a:p>
            </p:txBody>
          </p:sp>
        </p:grp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A8659604-4026-A245-A9AC-A783FE12B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202" y="174326"/>
            <a:ext cx="2921000" cy="2921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3F15BE-4487-8540-AF31-7451C20F0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2271" y="1464856"/>
            <a:ext cx="1762125" cy="1762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F09BA9-6C1E-E747-9337-CC1ACBEFE6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4763" y="3606658"/>
            <a:ext cx="2005289" cy="23172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7D685A-8CAE-D949-A909-917C568119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7886" y="3953139"/>
            <a:ext cx="2170894" cy="197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63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1310</TotalTime>
  <Words>2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Baskerville</vt:lpstr>
      <vt:lpstr>Calibri</vt:lpstr>
      <vt:lpstr>Calibri Light</vt:lpstr>
      <vt:lpstr>Herculanum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</cp:revision>
  <dcterms:created xsi:type="dcterms:W3CDTF">2018-07-03T05:34:35Z</dcterms:created>
  <dcterms:modified xsi:type="dcterms:W3CDTF">2018-07-06T17:38:24Z</dcterms:modified>
</cp:coreProperties>
</file>

<file path=docProps/thumbnail.jpeg>
</file>